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7"/>
  </p:handoutMasterIdLst>
  <p:sldIdLst>
    <p:sldId id="263" r:id="rId2"/>
    <p:sldId id="264" r:id="rId3"/>
    <p:sldId id="265" r:id="rId4"/>
    <p:sldId id="283" r:id="rId5"/>
    <p:sldId id="269" r:id="rId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BF5D"/>
    <a:srgbClr val="2D326E"/>
    <a:srgbClr val="D5E9EE"/>
    <a:srgbClr val="A2CADF"/>
    <a:srgbClr val="2590A3"/>
    <a:srgbClr val="1084C6"/>
    <a:srgbClr val="6DB3E4"/>
    <a:srgbClr val="93C5DA"/>
    <a:srgbClr val="99CCCC"/>
    <a:srgbClr val="99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5" autoAdjust="0"/>
    <p:restoredTop sz="94695" autoAdjust="0"/>
  </p:normalViewPr>
  <p:slideViewPr>
    <p:cSldViewPr snapToGrid="0" snapToObjects="1">
      <p:cViewPr varScale="1">
        <p:scale>
          <a:sx n="111" d="100"/>
          <a:sy n="111" d="100"/>
        </p:scale>
        <p:origin x="773" y="82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F302-A7C8-034E-97BB-FC8263E03487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CF95-0BA1-6A41-BF58-BBB121C2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4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499"/>
          </a:xfrm>
          <a:prstGeom prst="rect">
            <a:avLst/>
          </a:prstGeom>
          <a:blipFill>
            <a:blip r:embed="rId3">
              <a:alphaModFix amt="25000"/>
            </a:blip>
            <a:tile tx="0" ty="0" sx="100000" sy="100000" flip="none" algn="tl"/>
          </a:blipFill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50" y="797003"/>
            <a:ext cx="7840320" cy="228186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accent1"/>
                </a:solidFill>
                <a:latin typeface="+mj-lt"/>
                <a:cs typeface="Segoe"/>
              </a:defRPr>
            </a:lvl1pPr>
          </a:lstStyle>
          <a:p>
            <a:r>
              <a:rPr lang="en-US" dirty="0" smtClean="0"/>
              <a:t>PowerShell security and threat 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750" y="3221383"/>
            <a:ext cx="5648935" cy="41141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A1BF5D"/>
                </a:solidFill>
                <a:latin typeface="Segoe Ligh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>
                <a:latin typeface="Segoe UI Light" panose="020B0502040204020203" pitchFamily="34" charset="0"/>
              </a:rPr>
              <a:t>Jaap Brasser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ekstvak 4"/>
          <p:cNvSpPr txBox="1"/>
          <p:nvPr userDrawn="1"/>
        </p:nvSpPr>
        <p:spPr>
          <a:xfrm>
            <a:off x="452008" y="4077854"/>
            <a:ext cx="218035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AZURE</a:t>
            </a:r>
          </a:p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OFFICE 365</a:t>
            </a:r>
          </a:p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ENTERPRISE</a:t>
            </a: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 MOBILITY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OPERATIONS MANAGEMENT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AZURE STACK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HYPER-V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WINDOWS</a:t>
            </a:r>
            <a:endParaRPr lang="nl-NL" sz="600" b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750" y="306309"/>
            <a:ext cx="1917123" cy="4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3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50" y="411163"/>
            <a:ext cx="6775449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latin typeface="Segoe UI Light" panose="020B0502040204020203" pitchFamily="34" charset="0"/>
              </a:rPr>
              <a:t>&lt;</a:t>
            </a:r>
            <a:r>
              <a:rPr lang="en-US" dirty="0" err="1" smtClean="0">
                <a:latin typeface="Segoe UI Light" panose="020B0502040204020203" pitchFamily="34" charset="0"/>
              </a:rPr>
              <a:t>Titel</a:t>
            </a:r>
            <a:r>
              <a:rPr lang="en-US" dirty="0" smtClean="0">
                <a:latin typeface="Segoe UI Light" panose="020B0502040204020203" pitchFamily="34" charset="0"/>
              </a:rPr>
              <a:t>&gt;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750" y="1354238"/>
            <a:ext cx="6775449" cy="355342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indent="0">
              <a:buNone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Tekst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65001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3348557" y="978477"/>
            <a:ext cx="4501902" cy="3604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E347F"/>
                </a:solidFill>
                <a:latin typeface="+mj-lt"/>
                <a:ea typeface="+mj-ea"/>
                <a:cs typeface="Segoe"/>
              </a:defRPr>
            </a:lvl1pPr>
          </a:lstStyle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 Brasser</a:t>
            </a:r>
          </a:p>
          <a:p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68312" lvl="0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Blogger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JaapBrasser.com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PowerShell Magazine</a:t>
            </a:r>
          </a:p>
          <a:p>
            <a:pPr marL="468312" lvl="0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Speaker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PowerShell Conference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Dutch PowerShell User Group</a:t>
            </a:r>
          </a:p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750" y="978476"/>
            <a:ext cx="2573839" cy="2573839"/>
          </a:xfrm>
          <a:prstGeom prst="rect">
            <a:avLst/>
          </a:prstGeom>
        </p:spPr>
      </p:pic>
      <p:pic>
        <p:nvPicPr>
          <p:cNvPr id="6" name="Afbeelding 6" descr="twit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5" y="3552315"/>
            <a:ext cx="284503" cy="28450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0" name="Titel 1"/>
          <p:cNvSpPr txBox="1">
            <a:spLocks/>
          </p:cNvSpPr>
          <p:nvPr userDrawn="1"/>
        </p:nvSpPr>
        <p:spPr>
          <a:xfrm>
            <a:off x="914778" y="3567523"/>
            <a:ext cx="2073673" cy="364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 baseline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1pPr>
          </a:lstStyle>
          <a:p>
            <a:r>
              <a:rPr lang="nl-NL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nl-NL" sz="2000" kern="1200" dirty="0" err="1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Jaap_Brasser</a:t>
            </a:r>
            <a:endParaRPr lang="nl-NL" sz="2000" kern="1200" dirty="0">
              <a:solidFill>
                <a:srgbClr val="1E347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644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50" y="411163"/>
            <a:ext cx="6775449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 dirty="0" smtClean="0">
                <a:latin typeface="Segoe UI Light" panose="020B0502040204020203" pitchFamily="34" charset="0"/>
              </a:rPr>
              <a:t>Agenda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39750" y="1354238"/>
            <a:ext cx="6775449" cy="3553428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marL="0" indent="0">
              <a:buNone/>
            </a:pPr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Manage Windows Defender</a:t>
            </a:r>
          </a:p>
          <a:p>
            <a:pPr marL="0" indent="0">
              <a:buNone/>
            </a:pPr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836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549568" y="376238"/>
            <a:ext cx="6950828" cy="4519853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7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1BF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69"/>
            <a:ext cx="9141289" cy="514349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1" y="411163"/>
            <a:ext cx="7006944" cy="3686275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+mj-lt"/>
                <a:cs typeface="Segoe"/>
              </a:defRPr>
            </a:lvl1pPr>
          </a:lstStyle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Tussenslide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en-US" dirty="0"/>
          </a:p>
        </p:txBody>
      </p:sp>
      <p:sp>
        <p:nvSpPr>
          <p:cNvPr id="8" name="Rechthoek 7"/>
          <p:cNvSpPr/>
          <p:nvPr userDrawn="1"/>
        </p:nvSpPr>
        <p:spPr>
          <a:xfrm>
            <a:off x="8066680" y="401927"/>
            <a:ext cx="1126347" cy="25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3537" y="337427"/>
            <a:ext cx="292100" cy="381000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7878618" y="397122"/>
            <a:ext cx="116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100" dirty="0" smtClean="0">
                <a:solidFill>
                  <a:srgbClr val="A1BF5D"/>
                </a:solidFill>
              </a:rPr>
              <a:t>WINDOWS</a:t>
            </a:r>
            <a:endParaRPr lang="nl-NL" sz="1100" dirty="0">
              <a:solidFill>
                <a:srgbClr val="A1BF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019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9141287" cy="514349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750" y="411163"/>
            <a:ext cx="8282974" cy="857250"/>
          </a:xfrm>
        </p:spPr>
        <p:txBody>
          <a:bodyPr anchor="t">
            <a:noAutofit/>
          </a:bodyPr>
          <a:lstStyle>
            <a:lvl1pPr>
              <a:defRPr sz="2800" baseline="0"/>
            </a:lvl1pPr>
          </a:lstStyle>
          <a:p>
            <a:r>
              <a:rPr lang="nl-NL" dirty="0" smtClean="0"/>
              <a:t>Experts Live 2015 wordt mede mogelijk gemaakt door: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69875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499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750" y="306309"/>
            <a:ext cx="1917123" cy="44797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9749" y="887509"/>
            <a:ext cx="7412058" cy="441614"/>
          </a:xfrm>
        </p:spPr>
        <p:txBody>
          <a:bodyPr anchor="ctr"/>
          <a:lstStyle>
            <a:lvl1pPr marL="0" indent="0">
              <a:buNone/>
              <a:defRPr sz="2400" b="0" baseline="0">
                <a:solidFill>
                  <a:schemeClr val="accent3"/>
                </a:solidFill>
                <a:latin typeface="Segoe Light"/>
                <a:cs typeface="Segoe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 smtClean="0">
                <a:latin typeface="Segoe UI Light" panose="020B0502040204020203" pitchFamily="34" charset="0"/>
              </a:rPr>
              <a:t>&lt;</a:t>
            </a:r>
            <a:r>
              <a:rPr lang="en-US" dirty="0" err="1" smtClean="0">
                <a:latin typeface="Segoe UI Light" panose="020B0502040204020203" pitchFamily="34" charset="0"/>
              </a:rPr>
              <a:t>Volgende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sessie</a:t>
            </a:r>
            <a:r>
              <a:rPr lang="en-US" dirty="0" smtClean="0">
                <a:latin typeface="Segoe UI Light" panose="020B0502040204020203" pitchFamily="34" charset="0"/>
              </a:rPr>
              <a:t> 00:00 – 00:00&gt;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39750" y="1412787"/>
            <a:ext cx="7412057" cy="1874422"/>
          </a:xfrm>
        </p:spPr>
        <p:txBody>
          <a:bodyPr anchor="ctr">
            <a:normAutofit/>
          </a:bodyPr>
          <a:lstStyle>
            <a:lvl1pPr marL="0" indent="0">
              <a:buNone/>
              <a:defRPr sz="40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Titel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van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volgende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sessie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4" hasCustomPrompt="1"/>
          </p:nvPr>
        </p:nvSpPr>
        <p:spPr>
          <a:xfrm>
            <a:off x="539749" y="3394023"/>
            <a:ext cx="7412058" cy="41141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A1BF5D"/>
                </a:solidFill>
                <a:latin typeface="Segoe Ligh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>
                <a:latin typeface="Segoe UI Light" panose="020B0502040204020203" pitchFamily="34" charset="0"/>
              </a:rPr>
              <a:t>&lt;</a:t>
            </a:r>
            <a:r>
              <a:rPr lang="en-US" dirty="0" err="1" smtClean="0">
                <a:latin typeface="Segoe UI Light" panose="020B0502040204020203" pitchFamily="34" charset="0"/>
              </a:rPr>
              <a:t>Naam</a:t>
            </a:r>
            <a:r>
              <a:rPr lang="en-US" dirty="0" smtClean="0">
                <a:latin typeface="Segoe UI Light" panose="020B0502040204020203" pitchFamily="34" charset="0"/>
              </a:rPr>
              <a:t> van </a:t>
            </a:r>
            <a:r>
              <a:rPr lang="en-US" dirty="0" err="1" smtClean="0">
                <a:latin typeface="Segoe UI Light" panose="020B0502040204020203" pitchFamily="34" charset="0"/>
              </a:rPr>
              <a:t>spreker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volgende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sessie</a:t>
            </a:r>
            <a:r>
              <a:rPr lang="en-US" dirty="0" smtClean="0">
                <a:latin typeface="Segoe UI Light" panose="020B0502040204020203" pitchFamily="34" charset="0"/>
              </a:rPr>
              <a:t>&gt;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3" name="Tekstvak 12"/>
          <p:cNvSpPr txBox="1"/>
          <p:nvPr userDrawn="1"/>
        </p:nvSpPr>
        <p:spPr>
          <a:xfrm>
            <a:off x="452008" y="4077854"/>
            <a:ext cx="218035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AZURE</a:t>
            </a:r>
          </a:p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OFFICE 365</a:t>
            </a:r>
          </a:p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ENTERPRISE</a:t>
            </a: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 MOBILITY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OPERATIONS MANAGEMENT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AZURE STACK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HYPER-V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WINDOWS</a:t>
            </a:r>
            <a:endParaRPr lang="nl-NL" sz="600" b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4044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286" cy="5143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750" y="406690"/>
            <a:ext cx="6914346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edit</a:t>
            </a:r>
            <a:r>
              <a:rPr lang="nl-NL" dirty="0" smtClean="0"/>
              <a:t> Master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301170"/>
            <a:ext cx="6914346" cy="360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edit</a:t>
            </a:r>
            <a:r>
              <a:rPr lang="nl-NL" dirty="0" smtClean="0"/>
              <a:t> Master </a:t>
            </a:r>
            <a:r>
              <a:rPr lang="nl-NL" dirty="0" err="1" smtClean="0"/>
              <a:t>text</a:t>
            </a:r>
            <a:r>
              <a:rPr lang="nl-NL" dirty="0" smtClean="0"/>
              <a:t> </a:t>
            </a:r>
            <a:r>
              <a:rPr lang="nl-NL" dirty="0" err="1" smtClean="0"/>
              <a:t>styles</a:t>
            </a:r>
            <a:endParaRPr lang="nl-NL" dirty="0" smtClean="0"/>
          </a:p>
          <a:p>
            <a:pPr lvl="1"/>
            <a:r>
              <a:rPr lang="nl-NL" dirty="0" smtClean="0"/>
              <a:t>Second level</a:t>
            </a:r>
          </a:p>
          <a:p>
            <a:pPr lvl="2"/>
            <a:r>
              <a:rPr lang="nl-NL" dirty="0" err="1" smtClean="0"/>
              <a:t>Third</a:t>
            </a:r>
            <a:r>
              <a:rPr lang="nl-NL" dirty="0" smtClean="0"/>
              <a:t> level</a:t>
            </a:r>
          </a:p>
          <a:p>
            <a:pPr lvl="3"/>
            <a:r>
              <a:rPr lang="nl-NL" dirty="0" err="1" smtClean="0"/>
              <a:t>Fourth</a:t>
            </a:r>
            <a:r>
              <a:rPr lang="nl-NL" dirty="0" smtClean="0"/>
              <a:t> level</a:t>
            </a:r>
          </a:p>
          <a:p>
            <a:pPr lvl="4"/>
            <a:r>
              <a:rPr lang="nl-NL" dirty="0" err="1" smtClean="0"/>
              <a:t>Fifth</a:t>
            </a:r>
            <a:r>
              <a:rPr lang="nl-NL" dirty="0" smtClean="0"/>
              <a:t> level</a:t>
            </a:r>
            <a:endParaRPr lang="en-US" dirty="0"/>
          </a:p>
        </p:txBody>
      </p:sp>
      <p:sp>
        <p:nvSpPr>
          <p:cNvPr id="5" name="Tekstvak 4"/>
          <p:cNvSpPr txBox="1"/>
          <p:nvPr userDrawn="1"/>
        </p:nvSpPr>
        <p:spPr>
          <a:xfrm>
            <a:off x="7878618" y="390092"/>
            <a:ext cx="116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100" dirty="0" smtClean="0">
                <a:solidFill>
                  <a:schemeClr val="bg1"/>
                </a:solidFill>
              </a:rPr>
              <a:t>WINDOWS</a:t>
            </a:r>
            <a:endParaRPr lang="nl-NL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05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6" r:id="rId4"/>
    <p:sldLayoutId id="2147483651" r:id="rId5"/>
    <p:sldLayoutId id="2147483652" r:id="rId6"/>
    <p:sldLayoutId id="2147483655" r:id="rId7"/>
    <p:sldLayoutId id="2147483653" r:id="rId8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11112" indent="0" algn="l" defTabSz="457200" rtl="0" eaLnBrk="1" latinLnBrk="0" hangingPunct="1">
        <a:spcBef>
          <a:spcPct val="20000"/>
        </a:spcBef>
        <a:buClr>
          <a:srgbClr val="93C5DA"/>
        </a:buClr>
        <a:buSzPct val="125000"/>
        <a:buFont typeface="Lucida Grande"/>
        <a:buNone/>
        <a:tabLst/>
        <a:defRPr sz="3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A1BF5D"/>
        </a:buClr>
        <a:buSzPct val="125000"/>
        <a:buFont typeface="Lucida Grande"/>
        <a:buChar char="■"/>
        <a:defRPr sz="28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A1BF5D"/>
        </a:buClr>
        <a:buSzPct val="125000"/>
        <a:buFont typeface="Lucida Grande"/>
        <a:buChar char="■"/>
        <a:defRPr sz="24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A1BF5D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A1BF5D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9" userDrawn="1">
          <p15:clr>
            <a:srgbClr val="F26B43"/>
          </p15:clr>
        </p15:guide>
        <p15:guide id="2" pos="3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apbrasser.com/tag/experts-live/" TargetMode="External"/><Relationship Id="rId2" Type="http://schemas.openxmlformats.org/officeDocument/2006/relationships/hyperlink" Target="https://github.com/jaapbrasser/Events/tree/master/MSFestPraha201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witter.com/Jaap_Brasse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PowerShell </a:t>
            </a:r>
            <a:r>
              <a:rPr lang="en-US" b="1" dirty="0" smtClean="0">
                <a:solidFill>
                  <a:schemeClr val="tx1"/>
                </a:solidFill>
              </a:rPr>
              <a:t>Advanced Toolmaking</a:t>
            </a:r>
            <a:endParaRPr lang="nl-NL" b="1" dirty="0">
              <a:solidFill>
                <a:schemeClr val="tx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b="1" dirty="0" smtClean="0">
                <a:solidFill>
                  <a:schemeClr val="tx1"/>
                </a:solidFill>
              </a:rPr>
              <a:t>Jaap Brasser</a:t>
            </a:r>
            <a:endParaRPr lang="nl-N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5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348557" y="978477"/>
            <a:ext cx="4501902" cy="360467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E347F"/>
                </a:solidFill>
                <a:latin typeface="+mj-lt"/>
                <a:ea typeface="+mj-ea"/>
                <a:cs typeface="Segoe"/>
              </a:defRPr>
            </a:lvl1pPr>
          </a:lstStyle>
          <a:p>
            <a:r>
              <a:rPr lang="en-US" b="1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 Brasser</a:t>
            </a:r>
          </a:p>
          <a:p>
            <a:endParaRPr lang="en-US" b="1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68312" lvl="0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b="1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Blogger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b="1" kern="12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JaapBrasser.com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b="1" kern="12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PowerShell Magazine</a:t>
            </a:r>
          </a:p>
          <a:p>
            <a:pPr marL="468312" lvl="0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b="1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Speaker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b="1" kern="12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PowerShell Conference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b="1" kern="12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Dutch PowerShell User Group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6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978476"/>
            <a:ext cx="2573839" cy="2573839"/>
          </a:xfrm>
          <a:prstGeom prst="rect">
            <a:avLst/>
          </a:prstGeom>
        </p:spPr>
      </p:pic>
      <p:pic>
        <p:nvPicPr>
          <p:cNvPr id="8" name="Afbeelding 6" descr="twit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5" y="3552315"/>
            <a:ext cx="284503" cy="28450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9" name="Titel 1"/>
          <p:cNvSpPr txBox="1">
            <a:spLocks/>
          </p:cNvSpPr>
          <p:nvPr/>
        </p:nvSpPr>
        <p:spPr>
          <a:xfrm>
            <a:off x="914778" y="3567523"/>
            <a:ext cx="2073673" cy="364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 baseline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1pPr>
          </a:lstStyle>
          <a:p>
            <a:r>
              <a:rPr lang="nl-NL" sz="2000" b="1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nl-NL" sz="2000" b="1" kern="1200" dirty="0" err="1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Jaap_Brasser</a:t>
            </a:r>
            <a:endParaRPr lang="nl-NL" sz="2000" b="1" kern="1200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59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tx1"/>
                </a:solidFill>
              </a:rPr>
              <a:t>Agenda</a:t>
            </a:r>
            <a:endParaRPr lang="nl-NL" b="1" dirty="0">
              <a:solidFill>
                <a:schemeClr val="tx1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tx1"/>
              </a:solidFill>
            </a:endParaRPr>
          </a:p>
          <a:p>
            <a:pPr marL="468312" indent="-4572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</a:endParaRPr>
          </a:p>
          <a:p>
            <a:endParaRPr lang="en-US" sz="2400" b="1" dirty="0">
              <a:solidFill>
                <a:schemeClr val="tx1"/>
              </a:solidFill>
            </a:endParaRP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</a:rPr>
              <a:t>Build an advanced PowerShell function</a:t>
            </a:r>
            <a:endParaRPr lang="en-US" sz="2400" b="1" dirty="0">
              <a:solidFill>
                <a:schemeClr val="tx1"/>
              </a:solidFill>
            </a:endParaRPr>
          </a:p>
          <a:p>
            <a:pPr marL="468312" indent="-4572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66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More information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Demo code will be available on GitHub:</a:t>
            </a:r>
          </a:p>
          <a:p>
            <a:r>
              <a:rPr lang="en-US" sz="2400" b="1" dirty="0">
                <a:solidFill>
                  <a:schemeClr val="tx1"/>
                </a:solidFill>
                <a:hlinkClick r:id="rId2"/>
              </a:rPr>
              <a:t>https</a:t>
            </a:r>
            <a:r>
              <a:rPr lang="en-US" sz="2400" b="1" dirty="0" smtClean="0">
                <a:solidFill>
                  <a:schemeClr val="tx1"/>
                </a:solidFill>
                <a:hlinkClick r:id="rId2"/>
              </a:rPr>
              <a:t>://github.com/jaapbrasser/Events/tree/master/MSFestPraha2015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Additional information available:</a:t>
            </a:r>
          </a:p>
          <a:p>
            <a:r>
              <a:rPr lang="en-US" sz="2400" b="1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US" sz="2400" b="1" dirty="0" smtClean="0">
                <a:solidFill>
                  <a:schemeClr val="tx1"/>
                </a:solidFill>
                <a:hlinkClick r:id="rId3"/>
              </a:rPr>
              <a:t>www.jaapbrasser.com/tag/msfest/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2400" b="1" dirty="0" smtClean="0">
                <a:solidFill>
                  <a:schemeClr val="tx1"/>
                </a:solidFill>
                <a:hlinkClick r:id="rId4"/>
              </a:rPr>
              <a:t>http://www.twitter.com/Jaap_Brasser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7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4" y="1"/>
            <a:ext cx="79516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xperts Liv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0091A4"/>
      </a:hlink>
      <a:folHlink>
        <a:srgbClr val="BDE2EA"/>
      </a:folHlink>
    </a:clrScheme>
    <a:fontScheme name="Aangepast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1073</TotalTime>
  <Words>50</Words>
  <Application>Microsoft Office PowerPoint</Application>
  <PresentationFormat>On-screen Show (16:9)</PresentationFormat>
  <Paragraphs>23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Lucida Grande</vt:lpstr>
      <vt:lpstr>Segoe</vt:lpstr>
      <vt:lpstr>Segoe Light</vt:lpstr>
      <vt:lpstr>Segoe UI</vt:lpstr>
      <vt:lpstr>Segoe UI Light</vt:lpstr>
      <vt:lpstr>Office Theme</vt:lpstr>
      <vt:lpstr>PowerShell Advanced Toolmaking</vt:lpstr>
      <vt:lpstr>PowerPoint Presentation</vt:lpstr>
      <vt:lpstr>Agenda</vt:lpstr>
      <vt:lpstr>More information</vt:lpstr>
      <vt:lpstr>PowerPoint Presentation</vt:lpstr>
    </vt:vector>
  </TitlesOfParts>
  <Company>Taco van Gerven grafisch ontwerper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Taco van Gerven</dc:creator>
  <cp:lastModifiedBy>Brasser, Jaap</cp:lastModifiedBy>
  <cp:revision>62</cp:revision>
  <dcterms:created xsi:type="dcterms:W3CDTF">2013-10-22T18:22:58Z</dcterms:created>
  <dcterms:modified xsi:type="dcterms:W3CDTF">2015-11-29T16:29:00Z</dcterms:modified>
</cp:coreProperties>
</file>